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69" r:id="rId3"/>
    <p:sldId id="270" r:id="rId4"/>
    <p:sldId id="271" r:id="rId5"/>
    <p:sldId id="272" r:id="rId6"/>
    <p:sldId id="261" r:id="rId7"/>
    <p:sldId id="280" r:id="rId8"/>
    <p:sldId id="274" r:id="rId9"/>
    <p:sldId id="279" r:id="rId10"/>
    <p:sldId id="276" r:id="rId11"/>
    <p:sldId id="281" r:id="rId12"/>
  </p:sldIdLst>
  <p:sldSz cx="12188825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5" autoAdjust="0"/>
    <p:restoredTop sz="94616" autoAdjust="0"/>
  </p:normalViewPr>
  <p:slideViewPr>
    <p:cSldViewPr showGuides="1">
      <p:cViewPr>
        <p:scale>
          <a:sx n="33" d="100"/>
          <a:sy n="33" d="100"/>
        </p:scale>
        <p:origin x="2184" y="75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701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279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BE4DDE-4D38-4783-BC1B-6EA59ECE10B7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EEF772-52BF-4048-BDB1-A2125245C3B0}">
      <dgm:prSet phldrT="[Text]"/>
      <dgm:spPr/>
      <dgm:t>
        <a:bodyPr/>
        <a:lstStyle/>
        <a:p>
          <a:r>
            <a:rPr lang="en-US" dirty="0"/>
            <a:t>1. Browser the menu</a:t>
          </a:r>
        </a:p>
      </dgm:t>
    </dgm:pt>
    <dgm:pt modelId="{DB2D4765-440D-4277-BF86-C02782D3A3C6}" type="parTrans" cxnId="{2EF5E0CD-5853-4CDC-B437-83E383AA7095}">
      <dgm:prSet/>
      <dgm:spPr/>
      <dgm:t>
        <a:bodyPr/>
        <a:lstStyle/>
        <a:p>
          <a:endParaRPr lang="en-US"/>
        </a:p>
      </dgm:t>
    </dgm:pt>
    <dgm:pt modelId="{2F5EA1B7-608D-4C38-AB55-7EB855BD551C}" type="sibTrans" cxnId="{2EF5E0CD-5853-4CDC-B437-83E383AA7095}">
      <dgm:prSet/>
      <dgm:spPr/>
      <dgm:t>
        <a:bodyPr/>
        <a:lstStyle/>
        <a:p>
          <a:endParaRPr lang="en-US"/>
        </a:p>
      </dgm:t>
    </dgm:pt>
    <dgm:pt modelId="{E9D93D53-478D-44BE-A628-D047F0BBFC55}">
      <dgm:prSet phldrT="[Text]"/>
      <dgm:spPr/>
      <dgm:t>
        <a:bodyPr/>
        <a:lstStyle/>
        <a:p>
          <a:r>
            <a:rPr lang="en-US" dirty="0"/>
            <a:t>2. Place an order</a:t>
          </a:r>
        </a:p>
      </dgm:t>
    </dgm:pt>
    <dgm:pt modelId="{5306C3DC-5838-45C7-833C-55A656AF303A}" type="parTrans" cxnId="{B2F4E668-4AE4-41FB-A4F3-93720753AA29}">
      <dgm:prSet/>
      <dgm:spPr/>
      <dgm:t>
        <a:bodyPr/>
        <a:lstStyle/>
        <a:p>
          <a:endParaRPr lang="en-US"/>
        </a:p>
      </dgm:t>
    </dgm:pt>
    <dgm:pt modelId="{4DE2B7A7-4A62-423B-B636-C0A5E11346D9}" type="sibTrans" cxnId="{B2F4E668-4AE4-41FB-A4F3-93720753AA29}">
      <dgm:prSet/>
      <dgm:spPr/>
      <dgm:t>
        <a:bodyPr/>
        <a:lstStyle/>
        <a:p>
          <a:endParaRPr lang="en-US"/>
        </a:p>
      </dgm:t>
    </dgm:pt>
    <dgm:pt modelId="{726ADFD0-1C3F-4672-A857-5D8293A86026}">
      <dgm:prSet phldrT="[Text]"/>
      <dgm:spPr/>
      <dgm:t>
        <a:bodyPr/>
        <a:lstStyle/>
        <a:p>
          <a:r>
            <a:rPr lang="en-US" dirty="0"/>
            <a:t>3. Checkout</a:t>
          </a:r>
        </a:p>
      </dgm:t>
    </dgm:pt>
    <dgm:pt modelId="{D9CBF4EA-EBB8-4367-A9CE-DEADF5683218}" type="parTrans" cxnId="{D9D8ACAD-1184-47DE-85D4-142EA083E412}">
      <dgm:prSet/>
      <dgm:spPr/>
      <dgm:t>
        <a:bodyPr/>
        <a:lstStyle/>
        <a:p>
          <a:endParaRPr lang="en-US"/>
        </a:p>
      </dgm:t>
    </dgm:pt>
    <dgm:pt modelId="{CADDA2AF-B303-49D1-9045-838AD79CA83D}" type="sibTrans" cxnId="{D9D8ACAD-1184-47DE-85D4-142EA083E412}">
      <dgm:prSet/>
      <dgm:spPr/>
      <dgm:t>
        <a:bodyPr/>
        <a:lstStyle/>
        <a:p>
          <a:endParaRPr lang="en-US"/>
        </a:p>
      </dgm:t>
    </dgm:pt>
    <dgm:pt modelId="{73C6C7E7-1AFA-4007-A3CF-64909006A57B}">
      <dgm:prSet phldrT="[Text]"/>
      <dgm:spPr/>
      <dgm:t>
        <a:bodyPr/>
        <a:lstStyle/>
        <a:p>
          <a:r>
            <a:rPr lang="en-US" dirty="0"/>
            <a:t>4. Updates via chatbot5</a:t>
          </a:r>
        </a:p>
      </dgm:t>
    </dgm:pt>
    <dgm:pt modelId="{FEC58922-E02A-4C28-8CD5-3E15970E85A9}" type="parTrans" cxnId="{C42AC59D-81C4-4F45-B19A-8B4A662B4D4E}">
      <dgm:prSet/>
      <dgm:spPr/>
      <dgm:t>
        <a:bodyPr/>
        <a:lstStyle/>
        <a:p>
          <a:endParaRPr lang="en-ZA"/>
        </a:p>
      </dgm:t>
    </dgm:pt>
    <dgm:pt modelId="{8A792A06-10A6-47A2-AC6B-4108082EF5B3}" type="sibTrans" cxnId="{C42AC59D-81C4-4F45-B19A-8B4A662B4D4E}">
      <dgm:prSet/>
      <dgm:spPr/>
      <dgm:t>
        <a:bodyPr/>
        <a:lstStyle/>
        <a:p>
          <a:endParaRPr lang="en-ZA"/>
        </a:p>
      </dgm:t>
    </dgm:pt>
    <dgm:pt modelId="{D2A3E7B5-3EDE-4AE7-A647-5A7A54AA151C}">
      <dgm:prSet phldrT="[Text]"/>
      <dgm:spPr/>
      <dgm:t>
        <a:bodyPr/>
        <a:lstStyle/>
        <a:p>
          <a:r>
            <a:rPr lang="en-US" dirty="0"/>
            <a:t>5. Events</a:t>
          </a:r>
        </a:p>
      </dgm:t>
    </dgm:pt>
    <dgm:pt modelId="{B4F77DF8-32C8-4305-AC77-C8CD88DCAE93}" type="parTrans" cxnId="{4C54155D-6962-42C0-9E27-D70290595E66}">
      <dgm:prSet/>
      <dgm:spPr/>
      <dgm:t>
        <a:bodyPr/>
        <a:lstStyle/>
        <a:p>
          <a:endParaRPr lang="en-ZA"/>
        </a:p>
      </dgm:t>
    </dgm:pt>
    <dgm:pt modelId="{95E16C20-E0D0-4206-B848-8812D166DBC5}" type="sibTrans" cxnId="{4C54155D-6962-42C0-9E27-D70290595E66}">
      <dgm:prSet/>
      <dgm:spPr/>
      <dgm:t>
        <a:bodyPr/>
        <a:lstStyle/>
        <a:p>
          <a:endParaRPr lang="en-ZA"/>
        </a:p>
      </dgm:t>
    </dgm:pt>
    <dgm:pt modelId="{BB12CCC1-197F-458B-879B-7351C14BE0A7}" type="pres">
      <dgm:prSet presAssocID="{F5BE4DDE-4D38-4783-BC1B-6EA59ECE10B7}" presName="cycle" presStyleCnt="0">
        <dgm:presLayoutVars>
          <dgm:dir/>
          <dgm:resizeHandles val="exact"/>
        </dgm:presLayoutVars>
      </dgm:prSet>
      <dgm:spPr/>
    </dgm:pt>
    <dgm:pt modelId="{1DD996AD-23D7-4333-87D3-FDDD730AEB7C}" type="pres">
      <dgm:prSet presAssocID="{A4EEF772-52BF-4048-BDB1-A2125245C3B0}" presName="node" presStyleLbl="node1" presStyleIdx="0" presStyleCnt="5">
        <dgm:presLayoutVars>
          <dgm:bulletEnabled val="1"/>
        </dgm:presLayoutVars>
      </dgm:prSet>
      <dgm:spPr/>
    </dgm:pt>
    <dgm:pt modelId="{FEB89E35-15DC-49BD-A640-CD694FC4552C}" type="pres">
      <dgm:prSet presAssocID="{2F5EA1B7-608D-4C38-AB55-7EB855BD551C}" presName="sibTrans" presStyleLbl="sibTrans2D1" presStyleIdx="0" presStyleCnt="5"/>
      <dgm:spPr/>
    </dgm:pt>
    <dgm:pt modelId="{0C7FDA4E-2685-4F98-8380-B2E09847B6DF}" type="pres">
      <dgm:prSet presAssocID="{2F5EA1B7-608D-4C38-AB55-7EB855BD551C}" presName="connectorText" presStyleLbl="sibTrans2D1" presStyleIdx="0" presStyleCnt="5"/>
      <dgm:spPr/>
    </dgm:pt>
    <dgm:pt modelId="{731E91E2-42C6-437F-BA00-964CCBF2643B}" type="pres">
      <dgm:prSet presAssocID="{E9D93D53-478D-44BE-A628-D047F0BBFC55}" presName="node" presStyleLbl="node1" presStyleIdx="1" presStyleCnt="5">
        <dgm:presLayoutVars>
          <dgm:bulletEnabled val="1"/>
        </dgm:presLayoutVars>
      </dgm:prSet>
      <dgm:spPr/>
    </dgm:pt>
    <dgm:pt modelId="{FB2199B6-388E-4F6F-B6B2-327C700FE261}" type="pres">
      <dgm:prSet presAssocID="{4DE2B7A7-4A62-423B-B636-C0A5E11346D9}" presName="sibTrans" presStyleLbl="sibTrans2D1" presStyleIdx="1" presStyleCnt="5"/>
      <dgm:spPr/>
    </dgm:pt>
    <dgm:pt modelId="{BFE57C74-3054-4F0D-8DD9-F47E8297AC00}" type="pres">
      <dgm:prSet presAssocID="{4DE2B7A7-4A62-423B-B636-C0A5E11346D9}" presName="connectorText" presStyleLbl="sibTrans2D1" presStyleIdx="1" presStyleCnt="5"/>
      <dgm:spPr/>
    </dgm:pt>
    <dgm:pt modelId="{D6FA10C2-853E-453C-9874-757A3702FE4F}" type="pres">
      <dgm:prSet presAssocID="{726ADFD0-1C3F-4672-A857-5D8293A86026}" presName="node" presStyleLbl="node1" presStyleIdx="2" presStyleCnt="5">
        <dgm:presLayoutVars>
          <dgm:bulletEnabled val="1"/>
        </dgm:presLayoutVars>
      </dgm:prSet>
      <dgm:spPr/>
    </dgm:pt>
    <dgm:pt modelId="{A474AD37-CA7D-402C-AD94-AEEA933A97AD}" type="pres">
      <dgm:prSet presAssocID="{CADDA2AF-B303-49D1-9045-838AD79CA83D}" presName="sibTrans" presStyleLbl="sibTrans2D1" presStyleIdx="2" presStyleCnt="5"/>
      <dgm:spPr/>
    </dgm:pt>
    <dgm:pt modelId="{A818083A-51FE-4141-9658-D23AB7FCCC1F}" type="pres">
      <dgm:prSet presAssocID="{CADDA2AF-B303-49D1-9045-838AD79CA83D}" presName="connectorText" presStyleLbl="sibTrans2D1" presStyleIdx="2" presStyleCnt="5"/>
      <dgm:spPr/>
    </dgm:pt>
    <dgm:pt modelId="{8CDC8CA9-6811-4D97-90B9-A6EDD567E9F1}" type="pres">
      <dgm:prSet presAssocID="{73C6C7E7-1AFA-4007-A3CF-64909006A57B}" presName="node" presStyleLbl="node1" presStyleIdx="3" presStyleCnt="5">
        <dgm:presLayoutVars>
          <dgm:bulletEnabled val="1"/>
        </dgm:presLayoutVars>
      </dgm:prSet>
      <dgm:spPr/>
    </dgm:pt>
    <dgm:pt modelId="{CE00DAF4-FDEF-41D4-A677-752465597444}" type="pres">
      <dgm:prSet presAssocID="{8A792A06-10A6-47A2-AC6B-4108082EF5B3}" presName="sibTrans" presStyleLbl="sibTrans2D1" presStyleIdx="3" presStyleCnt="5"/>
      <dgm:spPr/>
    </dgm:pt>
    <dgm:pt modelId="{C7DC96E0-D62D-4A41-B634-598510CA9B29}" type="pres">
      <dgm:prSet presAssocID="{8A792A06-10A6-47A2-AC6B-4108082EF5B3}" presName="connectorText" presStyleLbl="sibTrans2D1" presStyleIdx="3" presStyleCnt="5"/>
      <dgm:spPr/>
    </dgm:pt>
    <dgm:pt modelId="{67935E77-2A96-40F7-973F-8E18FAC3344E}" type="pres">
      <dgm:prSet presAssocID="{D2A3E7B5-3EDE-4AE7-A647-5A7A54AA151C}" presName="node" presStyleLbl="node1" presStyleIdx="4" presStyleCnt="5">
        <dgm:presLayoutVars>
          <dgm:bulletEnabled val="1"/>
        </dgm:presLayoutVars>
      </dgm:prSet>
      <dgm:spPr/>
    </dgm:pt>
    <dgm:pt modelId="{883178B1-0594-4176-B7E7-B56A89BFEFFC}" type="pres">
      <dgm:prSet presAssocID="{95E16C20-E0D0-4206-B848-8812D166DBC5}" presName="sibTrans" presStyleLbl="sibTrans2D1" presStyleIdx="4" presStyleCnt="5"/>
      <dgm:spPr/>
    </dgm:pt>
    <dgm:pt modelId="{876A7112-02FB-42B0-B775-DF6375600562}" type="pres">
      <dgm:prSet presAssocID="{95E16C20-E0D0-4206-B848-8812D166DBC5}" presName="connectorText" presStyleLbl="sibTrans2D1" presStyleIdx="4" presStyleCnt="5"/>
      <dgm:spPr/>
    </dgm:pt>
  </dgm:ptLst>
  <dgm:cxnLst>
    <dgm:cxn modelId="{D1075A09-0DA0-4EEC-A29C-8CD39F6DEEF2}" type="presOf" srcId="{95E16C20-E0D0-4206-B848-8812D166DBC5}" destId="{883178B1-0594-4176-B7E7-B56A89BFEFFC}" srcOrd="0" destOrd="0" presId="urn:microsoft.com/office/officeart/2005/8/layout/cycle2"/>
    <dgm:cxn modelId="{296FD50B-234A-4E65-8B65-518FB16A3D2A}" type="presOf" srcId="{8A792A06-10A6-47A2-AC6B-4108082EF5B3}" destId="{C7DC96E0-D62D-4A41-B634-598510CA9B29}" srcOrd="1" destOrd="0" presId="urn:microsoft.com/office/officeart/2005/8/layout/cycle2"/>
    <dgm:cxn modelId="{90D4B70C-3FDF-434A-8EE6-278DA9CC0FD1}" type="presOf" srcId="{726ADFD0-1C3F-4672-A857-5D8293A86026}" destId="{D6FA10C2-853E-453C-9874-757A3702FE4F}" srcOrd="0" destOrd="0" presId="urn:microsoft.com/office/officeart/2005/8/layout/cycle2"/>
    <dgm:cxn modelId="{F5B44C16-6682-4668-855D-0FDB9FC9ACC8}" type="presOf" srcId="{F5BE4DDE-4D38-4783-BC1B-6EA59ECE10B7}" destId="{BB12CCC1-197F-458B-879B-7351C14BE0A7}" srcOrd="0" destOrd="0" presId="urn:microsoft.com/office/officeart/2005/8/layout/cycle2"/>
    <dgm:cxn modelId="{3300C420-B553-433A-A3B2-C0ACDF0C8A6F}" type="presOf" srcId="{95E16C20-E0D0-4206-B848-8812D166DBC5}" destId="{876A7112-02FB-42B0-B775-DF6375600562}" srcOrd="1" destOrd="0" presId="urn:microsoft.com/office/officeart/2005/8/layout/cycle2"/>
    <dgm:cxn modelId="{861DC832-ACA8-4CAA-B26E-985091452A78}" type="presOf" srcId="{E9D93D53-478D-44BE-A628-D047F0BBFC55}" destId="{731E91E2-42C6-437F-BA00-964CCBF2643B}" srcOrd="0" destOrd="0" presId="urn:microsoft.com/office/officeart/2005/8/layout/cycle2"/>
    <dgm:cxn modelId="{D8A46E36-0279-4108-B1AD-3CD3883A1C73}" type="presOf" srcId="{2F5EA1B7-608D-4C38-AB55-7EB855BD551C}" destId="{FEB89E35-15DC-49BD-A640-CD694FC4552C}" srcOrd="0" destOrd="0" presId="urn:microsoft.com/office/officeart/2005/8/layout/cycle2"/>
    <dgm:cxn modelId="{4C54155D-6962-42C0-9E27-D70290595E66}" srcId="{F5BE4DDE-4D38-4783-BC1B-6EA59ECE10B7}" destId="{D2A3E7B5-3EDE-4AE7-A647-5A7A54AA151C}" srcOrd="4" destOrd="0" parTransId="{B4F77DF8-32C8-4305-AC77-C8CD88DCAE93}" sibTransId="{95E16C20-E0D0-4206-B848-8812D166DBC5}"/>
    <dgm:cxn modelId="{69FA5746-AD3D-4FA1-97F2-0E0D311BA23B}" type="presOf" srcId="{4DE2B7A7-4A62-423B-B636-C0A5E11346D9}" destId="{FB2199B6-388E-4F6F-B6B2-327C700FE261}" srcOrd="0" destOrd="0" presId="urn:microsoft.com/office/officeart/2005/8/layout/cycle2"/>
    <dgm:cxn modelId="{B2F4E668-4AE4-41FB-A4F3-93720753AA29}" srcId="{F5BE4DDE-4D38-4783-BC1B-6EA59ECE10B7}" destId="{E9D93D53-478D-44BE-A628-D047F0BBFC55}" srcOrd="1" destOrd="0" parTransId="{5306C3DC-5838-45C7-833C-55A656AF303A}" sibTransId="{4DE2B7A7-4A62-423B-B636-C0A5E11346D9}"/>
    <dgm:cxn modelId="{47F7C656-613A-4EBA-9AB4-29EA7B36545A}" type="presOf" srcId="{8A792A06-10A6-47A2-AC6B-4108082EF5B3}" destId="{CE00DAF4-FDEF-41D4-A677-752465597444}" srcOrd="0" destOrd="0" presId="urn:microsoft.com/office/officeart/2005/8/layout/cycle2"/>
    <dgm:cxn modelId="{D6CEC180-09AB-41A6-8873-101FAE5E0682}" type="presOf" srcId="{D2A3E7B5-3EDE-4AE7-A647-5A7A54AA151C}" destId="{67935E77-2A96-40F7-973F-8E18FAC3344E}" srcOrd="0" destOrd="0" presId="urn:microsoft.com/office/officeart/2005/8/layout/cycle2"/>
    <dgm:cxn modelId="{05023B83-24E6-4406-8222-DC0A4D8B6E58}" type="presOf" srcId="{73C6C7E7-1AFA-4007-A3CF-64909006A57B}" destId="{8CDC8CA9-6811-4D97-90B9-A6EDD567E9F1}" srcOrd="0" destOrd="0" presId="urn:microsoft.com/office/officeart/2005/8/layout/cycle2"/>
    <dgm:cxn modelId="{CC272A8D-0CAB-4E58-9327-EBBB370AA47A}" type="presOf" srcId="{4DE2B7A7-4A62-423B-B636-C0A5E11346D9}" destId="{BFE57C74-3054-4F0D-8DD9-F47E8297AC00}" srcOrd="1" destOrd="0" presId="urn:microsoft.com/office/officeart/2005/8/layout/cycle2"/>
    <dgm:cxn modelId="{C42AC59D-81C4-4F45-B19A-8B4A662B4D4E}" srcId="{F5BE4DDE-4D38-4783-BC1B-6EA59ECE10B7}" destId="{73C6C7E7-1AFA-4007-A3CF-64909006A57B}" srcOrd="3" destOrd="0" parTransId="{FEC58922-E02A-4C28-8CD5-3E15970E85A9}" sibTransId="{8A792A06-10A6-47A2-AC6B-4108082EF5B3}"/>
    <dgm:cxn modelId="{48A416A1-0703-4049-A0C4-1FE156F8357C}" type="presOf" srcId="{CADDA2AF-B303-49D1-9045-838AD79CA83D}" destId="{A474AD37-CA7D-402C-AD94-AEEA933A97AD}" srcOrd="0" destOrd="0" presId="urn:microsoft.com/office/officeart/2005/8/layout/cycle2"/>
    <dgm:cxn modelId="{D9D8ACAD-1184-47DE-85D4-142EA083E412}" srcId="{F5BE4DDE-4D38-4783-BC1B-6EA59ECE10B7}" destId="{726ADFD0-1C3F-4672-A857-5D8293A86026}" srcOrd="2" destOrd="0" parTransId="{D9CBF4EA-EBB8-4367-A9CE-DEADF5683218}" sibTransId="{CADDA2AF-B303-49D1-9045-838AD79CA83D}"/>
    <dgm:cxn modelId="{786D9ABE-9794-4539-9891-9054A85E5306}" type="presOf" srcId="{CADDA2AF-B303-49D1-9045-838AD79CA83D}" destId="{A818083A-51FE-4141-9658-D23AB7FCCC1F}" srcOrd="1" destOrd="0" presId="urn:microsoft.com/office/officeart/2005/8/layout/cycle2"/>
    <dgm:cxn modelId="{2EF5E0CD-5853-4CDC-B437-83E383AA7095}" srcId="{F5BE4DDE-4D38-4783-BC1B-6EA59ECE10B7}" destId="{A4EEF772-52BF-4048-BDB1-A2125245C3B0}" srcOrd="0" destOrd="0" parTransId="{DB2D4765-440D-4277-BF86-C02782D3A3C6}" sibTransId="{2F5EA1B7-608D-4C38-AB55-7EB855BD551C}"/>
    <dgm:cxn modelId="{E43937D6-EBE8-45C9-8289-D4FCA4FED181}" type="presOf" srcId="{A4EEF772-52BF-4048-BDB1-A2125245C3B0}" destId="{1DD996AD-23D7-4333-87D3-FDDD730AEB7C}" srcOrd="0" destOrd="0" presId="urn:microsoft.com/office/officeart/2005/8/layout/cycle2"/>
    <dgm:cxn modelId="{49DAF3FB-3409-4B37-9625-6D00EAC99894}" type="presOf" srcId="{2F5EA1B7-608D-4C38-AB55-7EB855BD551C}" destId="{0C7FDA4E-2685-4F98-8380-B2E09847B6DF}" srcOrd="1" destOrd="0" presId="urn:microsoft.com/office/officeart/2005/8/layout/cycle2"/>
    <dgm:cxn modelId="{43CDE8BE-E532-4083-B80E-2CB43B896612}" type="presParOf" srcId="{BB12CCC1-197F-458B-879B-7351C14BE0A7}" destId="{1DD996AD-23D7-4333-87D3-FDDD730AEB7C}" srcOrd="0" destOrd="0" presId="urn:microsoft.com/office/officeart/2005/8/layout/cycle2"/>
    <dgm:cxn modelId="{411F1218-C3B9-4F67-A31C-D071F81D19FD}" type="presParOf" srcId="{BB12CCC1-197F-458B-879B-7351C14BE0A7}" destId="{FEB89E35-15DC-49BD-A640-CD694FC4552C}" srcOrd="1" destOrd="0" presId="urn:microsoft.com/office/officeart/2005/8/layout/cycle2"/>
    <dgm:cxn modelId="{4FA9D3EE-FAA9-49E9-90AC-BDB3E751F610}" type="presParOf" srcId="{FEB89E35-15DC-49BD-A640-CD694FC4552C}" destId="{0C7FDA4E-2685-4F98-8380-B2E09847B6DF}" srcOrd="0" destOrd="0" presId="urn:microsoft.com/office/officeart/2005/8/layout/cycle2"/>
    <dgm:cxn modelId="{8E05576B-5585-4907-AF14-AD8F4F16F0DC}" type="presParOf" srcId="{BB12CCC1-197F-458B-879B-7351C14BE0A7}" destId="{731E91E2-42C6-437F-BA00-964CCBF2643B}" srcOrd="2" destOrd="0" presId="urn:microsoft.com/office/officeart/2005/8/layout/cycle2"/>
    <dgm:cxn modelId="{1FBC4524-3C8E-498D-9D69-B7E11D03038B}" type="presParOf" srcId="{BB12CCC1-197F-458B-879B-7351C14BE0A7}" destId="{FB2199B6-388E-4F6F-B6B2-327C700FE261}" srcOrd="3" destOrd="0" presId="urn:microsoft.com/office/officeart/2005/8/layout/cycle2"/>
    <dgm:cxn modelId="{2F4D355B-8C24-4C1A-BDAE-8A6720EA6CF0}" type="presParOf" srcId="{FB2199B6-388E-4F6F-B6B2-327C700FE261}" destId="{BFE57C74-3054-4F0D-8DD9-F47E8297AC00}" srcOrd="0" destOrd="0" presId="urn:microsoft.com/office/officeart/2005/8/layout/cycle2"/>
    <dgm:cxn modelId="{CA0EECCB-CCA6-4952-89D5-063740AEAADE}" type="presParOf" srcId="{BB12CCC1-197F-458B-879B-7351C14BE0A7}" destId="{D6FA10C2-853E-453C-9874-757A3702FE4F}" srcOrd="4" destOrd="0" presId="urn:microsoft.com/office/officeart/2005/8/layout/cycle2"/>
    <dgm:cxn modelId="{A4944CF4-F201-491B-8394-57B76027B5BB}" type="presParOf" srcId="{BB12CCC1-197F-458B-879B-7351C14BE0A7}" destId="{A474AD37-CA7D-402C-AD94-AEEA933A97AD}" srcOrd="5" destOrd="0" presId="urn:microsoft.com/office/officeart/2005/8/layout/cycle2"/>
    <dgm:cxn modelId="{B3096BA9-B960-4523-B3A5-483A213C78EE}" type="presParOf" srcId="{A474AD37-CA7D-402C-AD94-AEEA933A97AD}" destId="{A818083A-51FE-4141-9658-D23AB7FCCC1F}" srcOrd="0" destOrd="0" presId="urn:microsoft.com/office/officeart/2005/8/layout/cycle2"/>
    <dgm:cxn modelId="{B194E46D-178D-4EF0-8214-8C6DD40E5D21}" type="presParOf" srcId="{BB12CCC1-197F-458B-879B-7351C14BE0A7}" destId="{8CDC8CA9-6811-4D97-90B9-A6EDD567E9F1}" srcOrd="6" destOrd="0" presId="urn:microsoft.com/office/officeart/2005/8/layout/cycle2"/>
    <dgm:cxn modelId="{B721A650-4651-4FA9-AD42-A40BA7110898}" type="presParOf" srcId="{BB12CCC1-197F-458B-879B-7351C14BE0A7}" destId="{CE00DAF4-FDEF-41D4-A677-752465597444}" srcOrd="7" destOrd="0" presId="urn:microsoft.com/office/officeart/2005/8/layout/cycle2"/>
    <dgm:cxn modelId="{E73DE480-1F1A-491C-85E3-4399A8A6CF8B}" type="presParOf" srcId="{CE00DAF4-FDEF-41D4-A677-752465597444}" destId="{C7DC96E0-D62D-4A41-B634-598510CA9B29}" srcOrd="0" destOrd="0" presId="urn:microsoft.com/office/officeart/2005/8/layout/cycle2"/>
    <dgm:cxn modelId="{9529D364-D1CC-4EF9-A3BE-C34CD0138FCA}" type="presParOf" srcId="{BB12CCC1-197F-458B-879B-7351C14BE0A7}" destId="{67935E77-2A96-40F7-973F-8E18FAC3344E}" srcOrd="8" destOrd="0" presId="urn:microsoft.com/office/officeart/2005/8/layout/cycle2"/>
    <dgm:cxn modelId="{D6A42171-83BB-46BF-8CB3-C0AA1D7FE3A2}" type="presParOf" srcId="{BB12CCC1-197F-458B-879B-7351C14BE0A7}" destId="{883178B1-0594-4176-B7E7-B56A89BFEFFC}" srcOrd="9" destOrd="0" presId="urn:microsoft.com/office/officeart/2005/8/layout/cycle2"/>
    <dgm:cxn modelId="{A5DF3589-EB00-4F00-9773-473A517564F2}" type="presParOf" srcId="{883178B1-0594-4176-B7E7-B56A89BFEFFC}" destId="{876A7112-02FB-42B0-B775-DF637560056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996AD-23D7-4333-87D3-FDDD730AEB7C}">
      <dsp:nvSpPr>
        <dsp:cNvPr id="0" name=""/>
        <dsp:cNvSpPr/>
      </dsp:nvSpPr>
      <dsp:spPr>
        <a:xfrm>
          <a:off x="1587004" y="102809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Browser the menu</a:t>
          </a:r>
        </a:p>
      </dsp:txBody>
      <dsp:txXfrm>
        <a:off x="1778251" y="294056"/>
        <a:ext cx="923421" cy="923421"/>
      </dsp:txXfrm>
    </dsp:sp>
    <dsp:sp modelId="{FEB89E35-15DC-49BD-A640-CD694FC4552C}">
      <dsp:nvSpPr>
        <dsp:cNvPr id="0" name=""/>
        <dsp:cNvSpPr/>
      </dsp:nvSpPr>
      <dsp:spPr>
        <a:xfrm rot="2160000">
          <a:off x="2851651" y="1105929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861597" y="1163468"/>
        <a:ext cx="243020" cy="264448"/>
      </dsp:txXfrm>
    </dsp:sp>
    <dsp:sp modelId="{731E91E2-42C6-437F-BA00-964CCBF2643B}">
      <dsp:nvSpPr>
        <dsp:cNvPr id="0" name=""/>
        <dsp:cNvSpPr/>
      </dsp:nvSpPr>
      <dsp:spPr>
        <a:xfrm>
          <a:off x="3173452" y="1255430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Place an order</a:t>
          </a:r>
        </a:p>
      </dsp:txBody>
      <dsp:txXfrm>
        <a:off x="3364699" y="1446677"/>
        <a:ext cx="923421" cy="923421"/>
      </dsp:txXfrm>
    </dsp:sp>
    <dsp:sp modelId="{FB2199B6-388E-4F6F-B6B2-327C700FE261}">
      <dsp:nvSpPr>
        <dsp:cNvPr id="0" name=""/>
        <dsp:cNvSpPr/>
      </dsp:nvSpPr>
      <dsp:spPr>
        <a:xfrm rot="6480000">
          <a:off x="3352876" y="2611161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421044" y="2649783"/>
        <a:ext cx="243020" cy="264448"/>
      </dsp:txXfrm>
    </dsp:sp>
    <dsp:sp modelId="{D6FA10C2-853E-453C-9874-757A3702FE4F}">
      <dsp:nvSpPr>
        <dsp:cNvPr id="0" name=""/>
        <dsp:cNvSpPr/>
      </dsp:nvSpPr>
      <dsp:spPr>
        <a:xfrm>
          <a:off x="2567483" y="3120412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Checkout</a:t>
          </a:r>
        </a:p>
      </dsp:txBody>
      <dsp:txXfrm>
        <a:off x="2758730" y="3311659"/>
        <a:ext cx="923421" cy="923421"/>
      </dsp:txXfrm>
    </dsp:sp>
    <dsp:sp modelId="{A474AD37-CA7D-402C-AD94-AEEA933A97AD}">
      <dsp:nvSpPr>
        <dsp:cNvPr id="0" name=""/>
        <dsp:cNvSpPr/>
      </dsp:nvSpPr>
      <dsp:spPr>
        <a:xfrm rot="10800000">
          <a:off x="2076202" y="3552996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180354" y="3641145"/>
        <a:ext cx="243020" cy="264448"/>
      </dsp:txXfrm>
    </dsp:sp>
    <dsp:sp modelId="{8CDC8CA9-6811-4D97-90B9-A6EDD567E9F1}">
      <dsp:nvSpPr>
        <dsp:cNvPr id="0" name=""/>
        <dsp:cNvSpPr/>
      </dsp:nvSpPr>
      <dsp:spPr>
        <a:xfrm>
          <a:off x="606525" y="3120412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4. Updates via chatbot5</a:t>
          </a:r>
        </a:p>
      </dsp:txBody>
      <dsp:txXfrm>
        <a:off x="797772" y="3311659"/>
        <a:ext cx="923421" cy="923421"/>
      </dsp:txXfrm>
    </dsp:sp>
    <dsp:sp modelId="{CE00DAF4-FDEF-41D4-A677-752465597444}">
      <dsp:nvSpPr>
        <dsp:cNvPr id="0" name=""/>
        <dsp:cNvSpPr/>
      </dsp:nvSpPr>
      <dsp:spPr>
        <a:xfrm rot="15120000">
          <a:off x="785949" y="2629850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300" kern="1200"/>
        </a:p>
      </dsp:txBody>
      <dsp:txXfrm rot="10800000">
        <a:off x="854117" y="2767526"/>
        <a:ext cx="243020" cy="264448"/>
      </dsp:txXfrm>
    </dsp:sp>
    <dsp:sp modelId="{67935E77-2A96-40F7-973F-8E18FAC3344E}">
      <dsp:nvSpPr>
        <dsp:cNvPr id="0" name=""/>
        <dsp:cNvSpPr/>
      </dsp:nvSpPr>
      <dsp:spPr>
        <a:xfrm>
          <a:off x="556" y="1255430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5. Events</a:t>
          </a:r>
        </a:p>
      </dsp:txBody>
      <dsp:txXfrm>
        <a:off x="191803" y="1446677"/>
        <a:ext cx="923421" cy="923421"/>
      </dsp:txXfrm>
    </dsp:sp>
    <dsp:sp modelId="{883178B1-0594-4176-B7E7-B56A89BFEFFC}">
      <dsp:nvSpPr>
        <dsp:cNvPr id="0" name=""/>
        <dsp:cNvSpPr/>
      </dsp:nvSpPr>
      <dsp:spPr>
        <a:xfrm rot="19440000">
          <a:off x="1265203" y="1117479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300" kern="1200"/>
        </a:p>
      </dsp:txBody>
      <dsp:txXfrm>
        <a:off x="1275149" y="1236238"/>
        <a:ext cx="243020" cy="2644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D341-6D40-498C-B355-1A6B10FB4029}" type="datetimeFigureOut">
              <a:rPr lang="en-US"/>
              <a:t>7/22/2025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86A95-D0A4-44B9-98DA-3665758D826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7497-3723-4859-BCC5-41DA474F1359}" type="datetimeFigureOut">
              <a:rPr lang="en-US"/>
              <a:t>7/22/2025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821A9-1C31-4760-BDBC-9A0BA471B1B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To replace a picture, just select and delete it. Then use the Insert Picture icon to replace it with one of your own!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81AE08-7FAC-4698-880E-24B2619E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Rectangle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7/22/2025</a:t>
            </a:fld>
            <a:endParaRPr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Rectangle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Rectangle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Rectangle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ternate 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Rectangle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icture Placeholder 13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53D76A-AFCE-4D96-B917-CBEF96F7D1EB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hyperlink" Target="https://za.pinterest.com/pin/628181848022302525/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za.pinterest.com/pin/631278072750823652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753033" y="4232453"/>
            <a:ext cx="9144002" cy="1610293"/>
          </a:xfrm>
        </p:spPr>
        <p:txBody>
          <a:bodyPr>
            <a:normAutofit/>
          </a:bodyPr>
          <a:lstStyle/>
          <a:p>
            <a:r>
              <a:rPr lang="en-US" dirty="0"/>
              <a:t>GAULOFUSION</a:t>
            </a:r>
            <a:br>
              <a:rPr lang="en-US" dirty="0"/>
            </a:br>
            <a:r>
              <a:rPr lang="en-US" dirty="0"/>
              <a:t> </a:t>
            </a:r>
            <a:r>
              <a:rPr lang="en-US" sz="2000" dirty="0"/>
              <a:t>Connecting Local Food Businesses to Customers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11700" y="5940247"/>
            <a:ext cx="9468543" cy="947736"/>
          </a:xfrm>
        </p:spPr>
        <p:txBody>
          <a:bodyPr>
            <a:normAutofit/>
          </a:bodyPr>
          <a:lstStyle/>
          <a:p>
            <a:r>
              <a:rPr lang="en-US" dirty="0"/>
              <a:t>Presented by Nombulelo Olifant, </a:t>
            </a:r>
            <a:r>
              <a:rPr lang="en-US" dirty="0" err="1"/>
              <a:t>Sukoluhle</a:t>
            </a:r>
            <a:r>
              <a:rPr lang="en-US" dirty="0"/>
              <a:t> Ndlovu, Kutlwano </a:t>
            </a:r>
            <a:r>
              <a:rPr lang="en-US" dirty="0" err="1"/>
              <a:t>Kuape</a:t>
            </a:r>
            <a:r>
              <a:rPr lang="en-US" dirty="0"/>
              <a:t>, </a:t>
            </a:r>
            <a:r>
              <a:rPr lang="en-US" dirty="0" err="1"/>
              <a:t>Duduzile</a:t>
            </a:r>
            <a:r>
              <a:rPr lang="en-US" dirty="0"/>
              <a:t> </a:t>
            </a:r>
            <a:r>
              <a:rPr lang="en-US" dirty="0" err="1"/>
              <a:t>Mgcina</a:t>
            </a:r>
            <a:r>
              <a:rPr lang="en-US" dirty="0"/>
              <a:t>, </a:t>
            </a:r>
            <a:r>
              <a:rPr lang="en-US" dirty="0" err="1"/>
              <a:t>Thandazile</a:t>
            </a:r>
            <a:r>
              <a:rPr lang="en-US" dirty="0"/>
              <a:t> </a:t>
            </a:r>
            <a:r>
              <a:rPr lang="en-US" dirty="0" err="1"/>
              <a:t>Ncamiso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en-ZA" b="1" dirty="0"/>
              <a:t>Future Enhancements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E0F7CA-E4F0-8C09-4017-8998C0B94C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2563463"/>
            <a:ext cx="4480560" cy="2688336"/>
          </a:xfrm>
          <a:noFill/>
        </p:spPr>
      </p:pic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1300"/>
              <a:t>Develop mobile app (iOS &amp; Android)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1300"/>
              <a:t> Add AI-powered food and vendor recommendations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1300"/>
              <a:t> Create vendor dashboards for managing menus and sales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1300"/>
              <a:t> Integrate delivery partner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1300"/>
              <a:t> Support multiple African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1300"/>
              <a:t> Launch customer loyalty and rewards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1300"/>
              <a:t> Introduce subscription-based meal plans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1300"/>
              <a:t> Upgrade chatbot with voice commands and booking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1300"/>
              <a:t> Strengthen payment security and vendor verification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1300"/>
              <a:t> Build admin analytics dashboard for platform insights</a:t>
            </a:r>
          </a:p>
          <a:p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49927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Thank You / Q&amp;A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ZA" dirty="0">
              <a:hlinkClick r:id="rId2"/>
            </a:endParaRPr>
          </a:p>
          <a:p>
            <a:endParaRPr lang="en-Z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Have questions? We’re here for them!</a:t>
            </a:r>
          </a:p>
        </p:txBody>
      </p:sp>
      <p:pic>
        <p:nvPicPr>
          <p:cNvPr id="6" name="Picture 5" descr="A close-up of a question mark">
            <a:extLst>
              <a:ext uri="{FF2B5EF4-FFF2-40B4-BE49-F238E27FC236}">
                <a16:creationId xmlns:a16="http://schemas.microsoft.com/office/drawing/2014/main" id="{28ED46B6-86ED-5D71-0FA2-C6BECA95F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84" y="720100"/>
            <a:ext cx="570886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2414" y="329050"/>
            <a:ext cx="9144000" cy="1046164"/>
          </a:xfrm>
        </p:spPr>
        <p:txBody>
          <a:bodyPr/>
          <a:lstStyle/>
          <a:p>
            <a:r>
              <a:rPr lang="en-US" b="1" dirty="0"/>
              <a:t>The Problem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643063"/>
            <a:ext cx="9144000" cy="20019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Many local food businesses lack digital visibility.</a:t>
            </a:r>
          </a:p>
          <a:p>
            <a:r>
              <a:rPr lang="en-US" dirty="0"/>
              <a:t>Customers struggle to discover nearby fast food, drinks, or African cuisine spots</a:t>
            </a:r>
          </a:p>
          <a:p>
            <a:r>
              <a:rPr lang="en-US" dirty="0"/>
              <a:t>Ques are long when they get there.</a:t>
            </a:r>
          </a:p>
          <a:p>
            <a:r>
              <a:rPr lang="en-US" dirty="0"/>
              <a:t>Events often miss targeted audiences due to poor promotion.</a:t>
            </a:r>
          </a:p>
          <a:p>
            <a:r>
              <a:rPr lang="en-US" dirty="0"/>
              <a:t>Manual orders and cash payments delay efficiency.</a:t>
            </a:r>
          </a:p>
          <a:p>
            <a:endParaRPr lang="en-US" dirty="0"/>
          </a:p>
        </p:txBody>
      </p:sp>
      <p:pic>
        <p:nvPicPr>
          <p:cNvPr id="5" name="Picture 4" descr="A group of people standing in a line&#10;&#10;AI-generated content may be incorrect.">
            <a:extLst>
              <a:ext uri="{FF2B5EF4-FFF2-40B4-BE49-F238E27FC236}">
                <a16:creationId xmlns:a16="http://schemas.microsoft.com/office/drawing/2014/main" id="{CCDC4C98-2DA7-75B9-E0F8-3CF769439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4" y="3912873"/>
            <a:ext cx="6152232" cy="261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Our Solution: </a:t>
            </a:r>
            <a:r>
              <a:rPr lang="en-ZA" dirty="0" err="1"/>
              <a:t>Gaulofusion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AAED0-E9D2-40FF-DC37-444D39E3F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digital platform that:</a:t>
            </a:r>
          </a:p>
          <a:p>
            <a:r>
              <a:rPr lang="en-US" dirty="0"/>
              <a:t>Connects local fast food, drinks, and African cuisine vendors to customers.</a:t>
            </a:r>
          </a:p>
          <a:p>
            <a:r>
              <a:rPr lang="en-US" dirty="0"/>
              <a:t>Only accepts secure </a:t>
            </a:r>
            <a:r>
              <a:rPr lang="en-US" b="1" dirty="0"/>
              <a:t>card payments</a:t>
            </a:r>
            <a:r>
              <a:rPr lang="en-US" dirty="0"/>
              <a:t> – no cash.</a:t>
            </a:r>
          </a:p>
          <a:p>
            <a:r>
              <a:rPr lang="en-US" dirty="0"/>
              <a:t>Includes an </a:t>
            </a:r>
            <a:r>
              <a:rPr lang="en-US" b="1" dirty="0"/>
              <a:t>events section</a:t>
            </a:r>
            <a:r>
              <a:rPr lang="en-US" dirty="0"/>
              <a:t> to promote food-related events and experiences.</a:t>
            </a:r>
          </a:p>
          <a:p>
            <a:r>
              <a:rPr lang="en-US" dirty="0"/>
              <a:t>Integrates a </a:t>
            </a:r>
            <a:r>
              <a:rPr lang="en-US" b="1" dirty="0"/>
              <a:t>chatbot</a:t>
            </a:r>
            <a:r>
              <a:rPr lang="en-US" dirty="0"/>
              <a:t> with help center support and live order tracking.</a:t>
            </a:r>
          </a:p>
          <a:p>
            <a:endParaRPr lang="en-ZA" dirty="0"/>
          </a:p>
        </p:txBody>
      </p:sp>
      <p:pic>
        <p:nvPicPr>
          <p:cNvPr id="7" name="Picture 6" descr="A light bulb with a brain inside&#10;&#10;AI-generated content may be incorrect.">
            <a:extLst>
              <a:ext uri="{FF2B5EF4-FFF2-40B4-BE49-F238E27FC236}">
                <a16:creationId xmlns:a16="http://schemas.microsoft.com/office/drawing/2014/main" id="{A7E5F91B-48DC-BF19-EB66-59C7D4D6A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3969404"/>
            <a:ext cx="3327028" cy="277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7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Core Features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7C99E46-D15C-9AD9-A00E-A85D6F6DFFCC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502941" y="1859339"/>
            <a:ext cx="392392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Vendor Listings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Local food businesses by category.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Card-Only Payments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Safe, cashless transactions.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Events Section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Local food events, pop-ups, and promotions.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Chatbot Assistant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 center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Order status updates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 current/past orders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blue and grey credit cards&#10;&#10;AI-generated content may be incorrect.">
            <a:extLst>
              <a:ext uri="{FF2B5EF4-FFF2-40B4-BE49-F238E27FC236}">
                <a16:creationId xmlns:a16="http://schemas.microsoft.com/office/drawing/2014/main" id="{97F52DDE-0DFD-4DD1-AB66-198BBE06A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9196">
            <a:off x="6376217" y="4426892"/>
            <a:ext cx="1143534" cy="1143534"/>
          </a:xfrm>
          <a:prstGeom prst="rect">
            <a:avLst/>
          </a:prstGeom>
        </p:spPr>
      </p:pic>
      <p:pic>
        <p:nvPicPr>
          <p:cNvPr id="11" name="Picture 10" descr="A person standing on a cellphone&#10;&#10;AI-generated content may be incorrect.">
            <a:extLst>
              <a:ext uri="{FF2B5EF4-FFF2-40B4-BE49-F238E27FC236}">
                <a16:creationId xmlns:a16="http://schemas.microsoft.com/office/drawing/2014/main" id="{5C99E357-7852-43F3-F809-8585415E7D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4" t="26203"/>
          <a:stretch>
            <a:fillRect/>
          </a:stretch>
        </p:blipFill>
        <p:spPr>
          <a:xfrm>
            <a:off x="7246541" y="1462088"/>
            <a:ext cx="2396837" cy="2775076"/>
          </a:xfrm>
          <a:prstGeom prst="rect">
            <a:avLst/>
          </a:prstGeom>
        </p:spPr>
      </p:pic>
      <p:pic>
        <p:nvPicPr>
          <p:cNvPr id="13" name="Picture 12" descr="A white circle with black text&#10;&#10;AI-generated content may be incorrect.">
            <a:extLst>
              <a:ext uri="{FF2B5EF4-FFF2-40B4-BE49-F238E27FC236}">
                <a16:creationId xmlns:a16="http://schemas.microsoft.com/office/drawing/2014/main" id="{3B005616-9E96-03E0-B220-0C9ADE72C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67" y="4063333"/>
            <a:ext cx="2957094" cy="2633662"/>
          </a:xfrm>
          <a:prstGeom prst="rect">
            <a:avLst/>
          </a:prstGeom>
        </p:spPr>
      </p:pic>
      <p:pic>
        <p:nvPicPr>
          <p:cNvPr id="15" name="Picture 14" descr="A cartoon of a robot working on a computer&#10;&#10;AI-generated content may be incorrect.">
            <a:extLst>
              <a:ext uri="{FF2B5EF4-FFF2-40B4-BE49-F238E27FC236}">
                <a16:creationId xmlns:a16="http://schemas.microsoft.com/office/drawing/2014/main" id="{769B507A-03B6-FF43-D9A4-DDAC713346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223" y="1124743"/>
            <a:ext cx="1770037" cy="17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Flow – How It Works</a:t>
            </a:r>
          </a:p>
        </p:txBody>
      </p:sp>
      <p:graphicFrame>
        <p:nvGraphicFramePr>
          <p:cNvPr id="5" name="Content Placeholder 4" descr="Basic Cycle diagram showing 5 steps inside small circles arranged clockwise in a big circle with arrows pointing from one small circle to the next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02103941"/>
              </p:ext>
            </p:extLst>
          </p:nvPr>
        </p:nvGraphicFramePr>
        <p:xfrm>
          <a:off x="6186488" y="1643063"/>
          <a:ext cx="4479925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A97FA964-3F03-D272-9DAF-C3A2CF15F62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522412" y="1460809"/>
            <a:ext cx="313184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browse or search vendors by category.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meals/drinks to cart.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Checkout using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card payment only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 real-time updates via chatbot.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 upcoming events or RSVP.</a:t>
            </a:r>
          </a:p>
        </p:txBody>
      </p:sp>
    </p:spTree>
    <p:extLst>
      <p:ext uri="{BB962C8B-B14F-4D97-AF65-F5344CB8AC3E}">
        <p14:creationId xmlns:p14="http://schemas.microsoft.com/office/powerpoint/2010/main" val="4373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Target Audience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1166335-F560-9913-BCEF-2B10907954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95612" y="2476471"/>
            <a:ext cx="288277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Food lovers looking for African and local cuisine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Busy professionals wanting quick and reliable ordering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 food vendors needing an online presence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Event organizers in the culinary space</a:t>
            </a:r>
          </a:p>
        </p:txBody>
      </p:sp>
      <p:pic>
        <p:nvPicPr>
          <p:cNvPr id="7" name="Picture 6" descr="A person holding a stack of wooden blocks&#10;&#10;AI-generated content may be incorrect.">
            <a:extLst>
              <a:ext uri="{FF2B5EF4-FFF2-40B4-BE49-F238E27FC236}">
                <a16:creationId xmlns:a16="http://schemas.microsoft.com/office/drawing/2014/main" id="{1435058D-5D2B-9E9A-41FE-F2469AEE3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292" y="1700808"/>
            <a:ext cx="4177298" cy="444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4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en-ZA" b="1" dirty="0"/>
              <a:t>Technology Stack</a:t>
            </a:r>
            <a:br>
              <a:rPr lang="en-ZA" b="1" dirty="0"/>
            </a:br>
            <a:endParaRPr lang="en-US" dirty="0"/>
          </a:p>
        </p:txBody>
      </p:sp>
      <p:pic>
        <p:nvPicPr>
          <p:cNvPr id="4100" name="Picture 4" descr="This may contain: the words technology stack are made up of many different types of social media related items">
            <a:hlinkClick r:id="rId2"/>
            <a:extLst>
              <a:ext uri="{FF2B5EF4-FFF2-40B4-BE49-F238E27FC236}">
                <a16:creationId xmlns:a16="http://schemas.microsoft.com/office/drawing/2014/main" id="{C44665A9-76CA-3D15-C05E-CC031456E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3498" b="-1"/>
          <a:stretch>
            <a:fillRect/>
          </a:stretch>
        </p:blipFill>
        <p:spPr bwMode="auto">
          <a:xfrm>
            <a:off x="1522412" y="1643063"/>
            <a:ext cx="4572000" cy="452913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/>
          <a:p>
            <a:r>
              <a:rPr lang="en-ZA" b="1" dirty="0"/>
              <a:t>Frontend:</a:t>
            </a:r>
            <a:r>
              <a:rPr lang="en-ZA" dirty="0"/>
              <a:t> HTML, CSS, JavaScript </a:t>
            </a:r>
          </a:p>
          <a:p>
            <a:r>
              <a:rPr lang="en-ZA" b="1" dirty="0"/>
              <a:t>Backend:</a:t>
            </a:r>
            <a:r>
              <a:rPr lang="en-ZA" dirty="0"/>
              <a:t> Firebase</a:t>
            </a:r>
          </a:p>
          <a:p>
            <a:r>
              <a:rPr lang="en-ZA" b="1" dirty="0"/>
              <a:t>Payments:</a:t>
            </a:r>
            <a:r>
              <a:rPr lang="en-ZA" dirty="0"/>
              <a:t> </a:t>
            </a:r>
            <a:r>
              <a:rPr lang="en-ZA" dirty="0" err="1"/>
              <a:t>Paystack</a:t>
            </a:r>
            <a:r>
              <a:rPr lang="en-ZA" dirty="0"/>
              <a:t> (card-only support)</a:t>
            </a:r>
          </a:p>
          <a:p>
            <a:r>
              <a:rPr lang="en-ZA" b="1" dirty="0"/>
              <a:t>Chatbot:</a:t>
            </a:r>
            <a:r>
              <a:rPr lang="en-ZA" dirty="0"/>
              <a:t> </a:t>
            </a:r>
            <a:r>
              <a:rPr lang="en-ZA" dirty="0" err="1"/>
              <a:t>Dialogflow</a:t>
            </a:r>
            <a:r>
              <a:rPr lang="en-ZA" dirty="0"/>
              <a:t> </a:t>
            </a:r>
          </a:p>
          <a:p>
            <a:r>
              <a:rPr lang="en-ZA" b="1" dirty="0"/>
              <a:t>Database:</a:t>
            </a:r>
            <a:r>
              <a:rPr lang="en-ZA" dirty="0"/>
              <a:t> </a:t>
            </a:r>
            <a:r>
              <a:rPr lang="en-ZA" dirty="0" err="1"/>
              <a:t>Firestore</a:t>
            </a:r>
            <a:r>
              <a:rPr lang="en-ZA" dirty="0"/>
              <a:t> </a:t>
            </a:r>
          </a:p>
          <a:p>
            <a:r>
              <a:rPr lang="en-ZA" b="1" dirty="0"/>
              <a:t>Events Calendar:</a:t>
            </a:r>
            <a:r>
              <a:rPr lang="en-ZA" dirty="0"/>
              <a:t> Custom build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1522411" y="5373216"/>
            <a:ext cx="9144002" cy="947736"/>
          </a:xfrm>
        </p:spPr>
        <p:txBody>
          <a:bodyPr/>
          <a:lstStyle/>
          <a:p>
            <a:r>
              <a:rPr lang="en-ZA" dirty="0"/>
              <a:t>Figma </a:t>
            </a:r>
            <a:r>
              <a:rPr lang="en-ZA" dirty="0" err="1"/>
              <a:t>Mockups</a:t>
            </a:r>
            <a:endParaRPr lang="en-US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C8CD244-AB25-3217-082D-EE684AD2E0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261764" y="685800"/>
            <a:ext cx="3600400" cy="3913632"/>
          </a:xfr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5503BFB-A02D-7EAE-41AF-632CA62CC1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352176" y="685800"/>
            <a:ext cx="3600400" cy="3913632"/>
          </a:xfr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C009C1C-3C9E-83CF-4EF4-EF590FC9FA4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-2808" b="-2808"/>
          <a:stretch>
            <a:fillRect/>
          </a:stretch>
        </p:blipFill>
        <p:spPr>
          <a:xfrm>
            <a:off x="8442588" y="709613"/>
            <a:ext cx="3471600" cy="3913187"/>
          </a:xfrm>
        </p:spPr>
      </p:pic>
    </p:spTree>
    <p:extLst>
      <p:ext uri="{BB962C8B-B14F-4D97-AF65-F5344CB8AC3E}">
        <p14:creationId xmlns:p14="http://schemas.microsoft.com/office/powerpoint/2010/main" val="299318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en-ZA" dirty="0"/>
              <a:t>Monetization &amp; Sustainability</a:t>
            </a:r>
            <a:endParaRPr lang="en-US" dirty="0"/>
          </a:p>
        </p:txBody>
      </p:sp>
      <p:pic>
        <p:nvPicPr>
          <p:cNvPr id="6" name="Content Placeholder 5" descr="A plant growing from coins&#10;&#10;AI-generated content may be incorrect.">
            <a:extLst>
              <a:ext uri="{FF2B5EF4-FFF2-40B4-BE49-F238E27FC236}">
                <a16:creationId xmlns:a16="http://schemas.microsoft.com/office/drawing/2014/main" id="{846394E8-9E29-A846-3BD0-C7D6E09107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2417845"/>
            <a:ext cx="4480560" cy="2979572"/>
          </a:xfrm>
          <a:noFill/>
        </p:spPr>
      </p:pic>
      <p:sp>
        <p:nvSpPr>
          <p:cNvPr id="4" name="Text Placeholder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Vendor subscription plans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Event promotions &amp; ads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Commission per order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Future: Loyalty rewards and partner deals</a:t>
            </a:r>
          </a:p>
          <a:p>
            <a:pPr marL="4572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6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ood Gourmet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3_win32_fixed.potx" id="{3A171B6B-FFBA-48A8-BE98-1B46F94E36D4}" vid="{74A41B82-4C0A-4DF4-B737-4621C74F1EE8}"/>
    </a:ext>
  </a:extLst>
</a:theme>
</file>

<file path=ppt/theme/theme2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Food - preparation to presentation (widescreen)</Template>
  <TotalTime>125</TotalTime>
  <Words>441</Words>
  <Application>Microsoft Office PowerPoint</Application>
  <PresentationFormat>Custom</PresentationFormat>
  <Paragraphs>69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Cambria</vt:lpstr>
      <vt:lpstr>Food Gourmet 16x9</vt:lpstr>
      <vt:lpstr>GAULOFUSION  Connecting Local Food Businesses to Customers</vt:lpstr>
      <vt:lpstr>The Problem </vt:lpstr>
      <vt:lpstr>Our Solution: Gaulofusion</vt:lpstr>
      <vt:lpstr>Core Features</vt:lpstr>
      <vt:lpstr>User Flow – How It Works</vt:lpstr>
      <vt:lpstr>Target Audience</vt:lpstr>
      <vt:lpstr>Technology Stack </vt:lpstr>
      <vt:lpstr>Figma Mockups</vt:lpstr>
      <vt:lpstr>Monetization &amp; Sustainability</vt:lpstr>
      <vt:lpstr>Future Enhancements</vt:lpstr>
      <vt:lpstr>Thank You /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Nombulelo Martha Olifant</dc:creator>
  <cp:lastModifiedBy>Nombulelo Martha Olifant</cp:lastModifiedBy>
  <cp:revision>1</cp:revision>
  <dcterms:created xsi:type="dcterms:W3CDTF">2025-07-22T09:24:09Z</dcterms:created>
  <dcterms:modified xsi:type="dcterms:W3CDTF">2025-07-22T11:29:21Z</dcterms:modified>
</cp:coreProperties>
</file>